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680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10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845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78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24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345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407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677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223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544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320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70E37-8CE1-4EE8-B185-E70202F5AD97}" type="datetimeFigureOut">
              <a:rPr lang="es-CO" smtClean="0"/>
              <a:t>01/03/2016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89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523" y="1201974"/>
            <a:ext cx="9144000" cy="2387600"/>
          </a:xfrm>
        </p:spPr>
        <p:txBody>
          <a:bodyPr/>
          <a:lstStyle/>
          <a:p>
            <a:r>
              <a:rPr lang="en-US" b="1" dirty="0" smtClean="0"/>
              <a:t>Isaac Newton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CREATE A HOOK!</a:t>
            </a:r>
            <a:endParaRPr lang="es-CO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7523" y="3761347"/>
            <a:ext cx="9144000" cy="1655762"/>
          </a:xfrm>
        </p:spPr>
        <p:txBody>
          <a:bodyPr/>
          <a:lstStyle/>
          <a:p>
            <a:r>
              <a:rPr lang="en-US" dirty="0" smtClean="0"/>
              <a:t>Mr. Tim </a:t>
            </a:r>
            <a:r>
              <a:rPr lang="en-US" dirty="0" smtClean="0"/>
              <a:t>9O</a:t>
            </a:r>
            <a:endParaRPr lang="es-CO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644" y="536894"/>
            <a:ext cx="4098405" cy="562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Evaluating the effectiveness of my Research Plan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My research plan was mostly followed closely and effectively, though there were some problems such as…..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439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What events/context during the early life of Isaac Newton led him to study physics and mathematics?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70468"/>
            <a:ext cx="7053649" cy="4351338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en-US" dirty="0" smtClean="0"/>
              <a:t>Isaac Newton grew up without a father or a mother and this may have led to his steely determination </a:t>
            </a:r>
            <a:r>
              <a:rPr lang="en-US" dirty="0" smtClean="0">
                <a:solidFill>
                  <a:srgbClr val="FF0000"/>
                </a:solidFill>
              </a:rPr>
              <a:t>(Isaac Newton Biography, 2016). </a:t>
            </a:r>
            <a:r>
              <a:rPr lang="en-US" dirty="0" smtClean="0"/>
              <a:t>During his formative years, Newton was a gifted student who did very well at school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Isaac Newton Biography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2016). </a:t>
            </a:r>
            <a:r>
              <a:rPr lang="en-US" dirty="0" smtClean="0"/>
              <a:t>But he also had many responsibilities in his personal life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Isaac Newton Biography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>
                <a:solidFill>
                  <a:srgbClr val="FF0000"/>
                </a:solidFill>
              </a:rPr>
              <a:t>2016</a:t>
            </a:r>
            <a:r>
              <a:rPr lang="en-US" dirty="0" smtClean="0">
                <a:solidFill>
                  <a:srgbClr val="FF0000"/>
                </a:solidFill>
              </a:rPr>
              <a:t>). </a:t>
            </a:r>
            <a:r>
              <a:rPr lang="en-US" dirty="0" smtClean="0"/>
              <a:t>Newton was very gifted in the field of Science/Mathematics and was encouraged by teachers and friends to follow his talent </a:t>
            </a:r>
            <a:r>
              <a:rPr lang="en-US" dirty="0">
                <a:solidFill>
                  <a:srgbClr val="FF0000"/>
                </a:solidFill>
              </a:rPr>
              <a:t>(Isaac Newton Biography, 2016).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849" y="3185747"/>
            <a:ext cx="3781169" cy="2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Question 2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41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Question 3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929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Question 4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13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Question 5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13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Bibliography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Isaac Newton | Biography, Facts, Discoveries, Laws, &amp; Inventions. (</a:t>
            </a:r>
            <a:r>
              <a:rPr lang="en-US" dirty="0" err="1"/>
              <a:t>n.d.</a:t>
            </a:r>
            <a:r>
              <a:rPr lang="en-US" dirty="0"/>
              <a:t>). Retrieved March 01, 2016, from http://global.britannica.com/biography/Isaac-Newton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3239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Research Plan (Created before your Research)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I will begin by researching on my figure using reliable websites such as…..these websites are reliable because….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4221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Diary during research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20/02/16 – Today I looked at a variety of websites, one of the websites that was useful was……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4636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228</Words>
  <Application>Microsoft Office PowerPoint</Application>
  <PresentationFormat>Widescreen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Isaac Newton CREATE A HOOK!</vt:lpstr>
      <vt:lpstr>What events/context during the early life of Isaac Newton led him to study physics and mathematics?</vt:lpstr>
      <vt:lpstr>Question 2</vt:lpstr>
      <vt:lpstr>Question 3</vt:lpstr>
      <vt:lpstr>Question 4</vt:lpstr>
      <vt:lpstr>Question 5</vt:lpstr>
      <vt:lpstr>Bibliography</vt:lpstr>
      <vt:lpstr>Research Plan (Created before your Research)</vt:lpstr>
      <vt:lpstr>Diary during research</vt:lpstr>
      <vt:lpstr>Evaluating the effectiveness of my Research Plan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Hugo Grotius</dc:title>
  <dc:creator>Timothy Ross Colville</dc:creator>
  <cp:lastModifiedBy>Timothy Ross Colville</cp:lastModifiedBy>
  <cp:revision>10</cp:revision>
  <dcterms:created xsi:type="dcterms:W3CDTF">2016-02-26T12:24:16Z</dcterms:created>
  <dcterms:modified xsi:type="dcterms:W3CDTF">2016-03-01T19:09:04Z</dcterms:modified>
</cp:coreProperties>
</file>